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94F2-D557-2DC3-BB7E-C2D579527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03E59-7221-13FB-DF28-4A8819144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6E3CC-97BC-23DB-67ED-97563B96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94339-0FFA-F0B5-C724-FEA30116D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C628-7902-2351-E0BB-E9744DE2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0730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CCD3-AA63-BE00-1EA3-689C4DA4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05B7A-FA56-7231-D6F3-5FE3C141A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4ACC0-6020-5CB9-8C84-91183CD6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746C-2753-6705-716B-FD21B604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6D87F-F482-D6D8-3E11-D5D3A00E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382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5B37E1-8777-3593-EB48-38B04EB78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F338B-8805-F6E1-37B3-F0F8889EE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EFB6A-1A67-F62B-485C-4049284E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4813B-5917-AEA3-A77C-7166BD16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53BDD-5DAF-5022-F7EA-5B0759CD8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916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C87C-3339-74B3-AA0B-83DD3E7E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42C41-15FB-4851-22FA-98C076E6D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D5D7D-3016-C6B7-A632-ECC29AD1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ABDA1-210C-3749-1F2E-F934CE1A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46E21-269D-36E3-6365-38F88A7E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197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D098-9E64-BB15-8103-BD1C8248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0C472-F6A3-C4B7-77C6-AF9597E45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1D509-EDDD-6322-1FD0-6EBE015A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F6D1E-1574-BA79-86F3-5BFD3E81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0FCB2-E0A8-539B-F88A-D5FCF3D0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056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D375-77A9-71A6-B559-A1DA53A5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152A4-D005-F4AB-F137-813CD824E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1F109-A1BC-78F4-54BD-893B00C7F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134BF-670C-8511-25D4-A316B3BD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B96E4-967A-474E-CD5F-9C32D3E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8E67B-5008-E194-5906-E1A998E7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649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96B1-9BF8-8E2B-2613-DC85BC7B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504A-93FE-5D35-4F51-C5A6BD814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7D6EC-A0F9-0148-F013-BB35B40F4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0DCD9-C000-EDFE-DDC1-E448B2C67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1FCFA-4CC6-C04E-AFFB-0459AFBDA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E0C517-4348-218B-E5DD-471490D2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F5743-ED87-D813-E107-B145E0C5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85FD3-76A1-0745-E1D9-36C3423D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997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7E30-5C30-FF90-B093-A33D159A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CB282-A75D-6FDA-48BB-460AAF800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54602-78A3-ADE8-2996-2FE0936D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CA07E-71C0-3049-5EA0-E3AEE80A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385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57850-9A7D-D1F4-ED97-545D7D0D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9C2D5-7DE2-DFE4-A0C3-D4302FEE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785AF-E14A-5D15-BB2A-2F388733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4726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4443-AD10-4708-C97D-6F6DB558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0194-0D12-B2D8-FE18-468495945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FEFA3-3304-513B-CE3D-E8B8F8FD0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40D4E-7F43-E4A1-3CF4-E7AA9729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F1775-9290-FB4D-3D1A-77148CA7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4B0A6-2E6A-CB30-F87C-36878C8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88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FCC8-6929-BD76-61A7-3E516B2D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FDAF9-5F42-1CDB-3373-27F7C2E4B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F81D9-17BB-1FD0-38EC-043ABBDE1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BE1A9-DDF0-D688-4670-7C5BA9CF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79061-73C9-E36C-25D7-5190D427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220EC-8A34-83FA-430C-6C2A1C7B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8945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491E0-2DF8-4062-DA09-39AAB62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504C-6653-F2D3-F39B-BFF5E1E5D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940F0-9C87-0412-20A9-E6784A299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2CDDD-CBEE-49FD-BE90-F33A5A64E589}" type="datetimeFigureOut">
              <a:rPr lang="th-TH" smtClean="0"/>
              <a:t>08/11/66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1F602-58E2-5DFA-6E17-D70BEBB22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C694D-91D0-AC21-F3CC-9206B54BD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1C093-433A-4CC1-992D-F342BFE510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638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A529-5335-9B27-EE5F-6811EA252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>
                <a:latin typeface="FC Lamoon" panose="02000000000000000000" pitchFamily="2" charset="0"/>
                <a:cs typeface="FC Lamoon" panose="02000000000000000000" pitchFamily="2" charset="0"/>
              </a:rPr>
              <a:t>Lighting</a:t>
            </a:r>
            <a:endParaRPr lang="th-TH" sz="8800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FAA3D-0EF3-5CB9-2CA8-780C671A8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ณัฐธยาน์ ผลเพิ่มพูนทวี 64120501070</a:t>
            </a:r>
          </a:p>
        </p:txBody>
      </p:sp>
    </p:spTree>
    <p:extLst>
      <p:ext uri="{BB962C8B-B14F-4D97-AF65-F5344CB8AC3E}">
        <p14:creationId xmlns:p14="http://schemas.microsoft.com/office/powerpoint/2010/main" val="421450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4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th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After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7" name="Content Placeholder 6" descr="A room with a bed and a large window&#10;&#10;Description automatically generated">
            <a:extLst>
              <a:ext uri="{FF2B5EF4-FFF2-40B4-BE49-F238E27FC236}">
                <a16:creationId xmlns:a16="http://schemas.microsoft.com/office/drawing/2014/main" id="{AF8188A0-6E73-9BE0-DDF5-CBB31DED9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7" cy="4351338"/>
          </a:xfrm>
        </p:spPr>
      </p:pic>
    </p:spTree>
    <p:extLst>
      <p:ext uri="{BB962C8B-B14F-4D97-AF65-F5344CB8AC3E}">
        <p14:creationId xmlns:p14="http://schemas.microsoft.com/office/powerpoint/2010/main" val="2943354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5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th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Before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7" name="Content Placeholder 6" descr="A room with a door open&#10;&#10;Description automatically generated">
            <a:extLst>
              <a:ext uri="{FF2B5EF4-FFF2-40B4-BE49-F238E27FC236}">
                <a16:creationId xmlns:a16="http://schemas.microsoft.com/office/drawing/2014/main" id="{804095C4-8848-AD0F-7F33-C70948AC4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7" cy="4351338"/>
          </a:xfrm>
        </p:spPr>
      </p:pic>
      <p:pic>
        <p:nvPicPr>
          <p:cNvPr id="9" name="Picture 8" descr="A room with a bed and a tv&#10;&#10;Description automatically generated">
            <a:extLst>
              <a:ext uri="{FF2B5EF4-FFF2-40B4-BE49-F238E27FC236}">
                <a16:creationId xmlns:a16="http://schemas.microsoft.com/office/drawing/2014/main" id="{C6D8D12C-63BD-01C3-E8E5-6B1DA37D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4"/>
            <a:ext cx="9656226" cy="433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338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5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th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After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7" name="Content Placeholder 6" descr="A room with a door open&#10;&#10;Description automatically generated">
            <a:extLst>
              <a:ext uri="{FF2B5EF4-FFF2-40B4-BE49-F238E27FC236}">
                <a16:creationId xmlns:a16="http://schemas.microsoft.com/office/drawing/2014/main" id="{804095C4-8848-AD0F-7F33-C70948AC4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7" cy="4351338"/>
          </a:xfrm>
        </p:spPr>
      </p:pic>
    </p:spTree>
    <p:extLst>
      <p:ext uri="{BB962C8B-B14F-4D97-AF65-F5344CB8AC3E}">
        <p14:creationId xmlns:p14="http://schemas.microsoft.com/office/powerpoint/2010/main" val="36803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DA99-1377-321F-34AF-3979B26ED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>
                <a:latin typeface="FC Lamoon" panose="02000000000000000000" pitchFamily="2" charset="0"/>
                <a:cs typeface="FC Lamoon" panose="02000000000000000000" pitchFamily="2" charset="0"/>
              </a:rPr>
              <a:t>Thank You</a:t>
            </a:r>
            <a:endParaRPr lang="th-TH" sz="8800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0CFF7-270E-1E22-7A8E-B0481EF22C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For listening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6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322E-A186-3CEF-4923-38114158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Mood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7CE8-9A0C-4F0D-5537-D6F3978B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อยากให้เป็นห้องที่ดูอบอุ่น และสดใส น่านอน แสงแดดตอนเย็น / เช้าตรู่ส่องเข้ามาในห้องอย่างสวยงาม</a:t>
            </a:r>
          </a:p>
          <a:p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ให้ความรู้สึกเป็น 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Golden Hours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ที่ตีความได้หลายแบบ แต่เป็นเวลาที่สวยงาม</a:t>
            </a:r>
          </a:p>
        </p:txBody>
      </p:sp>
    </p:spTree>
    <p:extLst>
      <p:ext uri="{BB962C8B-B14F-4D97-AF65-F5344CB8AC3E}">
        <p14:creationId xmlns:p14="http://schemas.microsoft.com/office/powerpoint/2010/main" val="249318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1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st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Before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7" name="Picture 6" descr="A room with a fan and a bed&#10;&#10;Description automatically generated">
            <a:extLst>
              <a:ext uri="{FF2B5EF4-FFF2-40B4-BE49-F238E27FC236}">
                <a16:creationId xmlns:a16="http://schemas.microsoft.com/office/drawing/2014/main" id="{9418A9E4-C38C-2C97-EBE7-4DAA51E26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8" cy="4351338"/>
          </a:xfrm>
          <a:prstGeom prst="rect">
            <a:avLst/>
          </a:prstGeom>
        </p:spPr>
      </p:pic>
      <p:pic>
        <p:nvPicPr>
          <p:cNvPr id="5" name="Content Placeholder 4" descr="A room with a bed and a door&#10;&#10;Description automatically generated">
            <a:extLst>
              <a:ext uri="{FF2B5EF4-FFF2-40B4-BE49-F238E27FC236}">
                <a16:creationId xmlns:a16="http://schemas.microsoft.com/office/drawing/2014/main" id="{FB6DDCF0-6E18-C96B-ED77-3FD126ADC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7" cy="4351338"/>
          </a:xfrm>
        </p:spPr>
      </p:pic>
    </p:spTree>
    <p:extLst>
      <p:ext uri="{BB962C8B-B14F-4D97-AF65-F5344CB8AC3E}">
        <p14:creationId xmlns:p14="http://schemas.microsoft.com/office/powerpoint/2010/main" val="40001720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1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st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After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11" name="Content Placeholder 10" descr="A room with a fan and a bed&#10;&#10;Description automatically generated">
            <a:extLst>
              <a:ext uri="{FF2B5EF4-FFF2-40B4-BE49-F238E27FC236}">
                <a16:creationId xmlns:a16="http://schemas.microsoft.com/office/drawing/2014/main" id="{88F6CB16-B563-357A-4F4B-E2BDEE763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7" cy="4351338"/>
          </a:xfrm>
        </p:spPr>
      </p:pic>
    </p:spTree>
    <p:extLst>
      <p:ext uri="{BB962C8B-B14F-4D97-AF65-F5344CB8AC3E}">
        <p14:creationId xmlns:p14="http://schemas.microsoft.com/office/powerpoint/2010/main" val="2591612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2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nd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Before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9" name="Content Placeholder 8" descr="A bed in a room&#10;&#10;Description automatically generated">
            <a:extLst>
              <a:ext uri="{FF2B5EF4-FFF2-40B4-BE49-F238E27FC236}">
                <a16:creationId xmlns:a16="http://schemas.microsoft.com/office/drawing/2014/main" id="{2E0A8319-71C9-2DD4-2ADB-2B83B9F7F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  <p:pic>
        <p:nvPicPr>
          <p:cNvPr id="11" name="Picture 10" descr="A bed in a room with a window&#10;&#10;Description automatically generated">
            <a:extLst>
              <a:ext uri="{FF2B5EF4-FFF2-40B4-BE49-F238E27FC236}">
                <a16:creationId xmlns:a16="http://schemas.microsoft.com/office/drawing/2014/main" id="{048514D8-FB1D-6BDB-79B8-53491C7D4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4"/>
            <a:ext cx="9669640" cy="4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860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2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nd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After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7" name="Content Placeholder 6" descr="A bed in a room&#10;&#10;Description automatically generated">
            <a:extLst>
              <a:ext uri="{FF2B5EF4-FFF2-40B4-BE49-F238E27FC236}">
                <a16:creationId xmlns:a16="http://schemas.microsoft.com/office/drawing/2014/main" id="{592F6DF9-8F60-95D7-BD58-1E11F8105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1357056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3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rd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Before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7" name="Content Placeholder 6" descr="A room with a bed and a television&#10;&#10;Description automatically generated">
            <a:extLst>
              <a:ext uri="{FF2B5EF4-FFF2-40B4-BE49-F238E27FC236}">
                <a16:creationId xmlns:a16="http://schemas.microsoft.com/office/drawing/2014/main" id="{C9D4FBE1-636F-1EB0-72D7-4307CCBBD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7" cy="4351338"/>
          </a:xfrm>
        </p:spPr>
      </p:pic>
      <p:pic>
        <p:nvPicPr>
          <p:cNvPr id="9" name="Picture 8" descr="A room with a bed and a television&#10;&#10;Description automatically generated">
            <a:extLst>
              <a:ext uri="{FF2B5EF4-FFF2-40B4-BE49-F238E27FC236}">
                <a16:creationId xmlns:a16="http://schemas.microsoft.com/office/drawing/2014/main" id="{C41E7386-1442-6C1A-0D4A-B495EF4DE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53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3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rd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After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7" name="Content Placeholder 6" descr="A room with a bed and a television&#10;&#10;Description automatically generated">
            <a:extLst>
              <a:ext uri="{FF2B5EF4-FFF2-40B4-BE49-F238E27FC236}">
                <a16:creationId xmlns:a16="http://schemas.microsoft.com/office/drawing/2014/main" id="{73B7183D-BCFA-C6B6-AE7A-35589432E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7" cy="4351338"/>
          </a:xfrm>
        </p:spPr>
      </p:pic>
    </p:spTree>
    <p:extLst>
      <p:ext uri="{BB962C8B-B14F-4D97-AF65-F5344CB8AC3E}">
        <p14:creationId xmlns:p14="http://schemas.microsoft.com/office/powerpoint/2010/main" val="4093692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0261-8FB4-4B67-B420-8D5BCF6C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4</a:t>
            </a:r>
            <a:r>
              <a:rPr lang="en-US" baseline="30000" dirty="0">
                <a:latin typeface="FC Lamoon" panose="02000000000000000000" pitchFamily="2" charset="0"/>
                <a:cs typeface="FC Lamoon" panose="02000000000000000000" pitchFamily="2" charset="0"/>
              </a:rPr>
              <a:t>th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View - Before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7" name="Content Placeholder 6" descr="A room with a bed and a large window&#10;&#10;Description automatically generated">
            <a:extLst>
              <a:ext uri="{FF2B5EF4-FFF2-40B4-BE49-F238E27FC236}">
                <a16:creationId xmlns:a16="http://schemas.microsoft.com/office/drawing/2014/main" id="{4F481018-5442-2C68-DE82-079004069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25625"/>
            <a:ext cx="9656227" cy="4351338"/>
          </a:xfrm>
        </p:spPr>
      </p:pic>
      <p:pic>
        <p:nvPicPr>
          <p:cNvPr id="9" name="Picture 8" descr="A room with a bed and a large window&#10;&#10;Description automatically generated">
            <a:extLst>
              <a:ext uri="{FF2B5EF4-FFF2-40B4-BE49-F238E27FC236}">
                <a16:creationId xmlns:a16="http://schemas.microsoft.com/office/drawing/2014/main" id="{6E296EF7-4D57-27CA-E493-72805E9D9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6" y="1830388"/>
            <a:ext cx="9659056" cy="43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099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90</Words>
  <Application>Microsoft Office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FC Lamoon</vt:lpstr>
      <vt:lpstr>Office Theme</vt:lpstr>
      <vt:lpstr>Lighting</vt:lpstr>
      <vt:lpstr>Mood</vt:lpstr>
      <vt:lpstr>1st View - Before</vt:lpstr>
      <vt:lpstr>1st View - After</vt:lpstr>
      <vt:lpstr>2nd View - Before</vt:lpstr>
      <vt:lpstr>2nd View - After</vt:lpstr>
      <vt:lpstr>3rd View - Before</vt:lpstr>
      <vt:lpstr>3rd View - After</vt:lpstr>
      <vt:lpstr>4th View - Before</vt:lpstr>
      <vt:lpstr>4th View - After</vt:lpstr>
      <vt:lpstr>5th View - Before</vt:lpstr>
      <vt:lpstr>5th View - After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Lighting</dc:title>
  <dc:creator>NATTHAYA POLPERMPOONTAWEE</dc:creator>
  <cp:lastModifiedBy>NATTHAYA POLPERMPOONTAWEE</cp:lastModifiedBy>
  <cp:revision>1</cp:revision>
  <dcterms:created xsi:type="dcterms:W3CDTF">2023-11-07T18:03:27Z</dcterms:created>
  <dcterms:modified xsi:type="dcterms:W3CDTF">2023-11-07T18:17:06Z</dcterms:modified>
</cp:coreProperties>
</file>